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57a65a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557a65a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57a65a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557a65a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557a65ae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557a65ae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557a65ae1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557a65a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557a65a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557a65a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557a65ae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557a65a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bdda83ae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bdda83a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57a65ae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57a65ae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dda83ae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dda83ae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dda83ae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dda83ae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bdda83a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bdda83a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57a65a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57a65a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557a65a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557a65a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557a65ae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557a65ae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557a65a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557a65a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57a65a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557a65a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57a65ae1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557a65a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57a65ae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557a65ae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557a65a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557a65a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bdda83ae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bdda83ae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557a65ae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557a65ae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bdda83ae3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bdda83ae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bdda83ae3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bdda83ae3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bdda83a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bdda83a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number of trees (or rounds) in an XGBoost model is specified to the XGBClassifier or XGBRegressor class in the n_estimators argument. The default in the XGBoost library is 100.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Generally, boosting algorithms are configured with weak learners, decision trees with few layers, sometimes as simple as just a root node, also called a decision stump rather than a decision tree. The maximum depth can be specified in the XGBClassifier and XGBRegressor wrapper classes for XGBoost in the max_depth parameter. This parameter takes an integer value and defaults to a value of 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bdda83ae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bdda83ae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a97a694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aa97a694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When AUC is 0.7, it means there is a 70% chance that the model will be able to distinguish between positive class and negative class.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bdda83ae3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bdda83ae3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take same time to repair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557a65ae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557a65ae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it take same time to repair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bdda83ae3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bdda83ae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a97a6940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a97a694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bdda83ae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bdda83ae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bdda83ae3_0_7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bdda83ae3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bdda83ae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bdda83ae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557a65ae1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557a65ae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557a65a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557a65a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557a65ae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557a65ae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location shows whether the effect of that value caused a higher or lower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was a prediction driven by the fact that the team scored 3 goals, instead of some baseline number of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557a65ae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557a65ae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how each feature contributes to the overall prediction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Ideally more spread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557a65a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557a65a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y axis is interpreted as change in the prediction from what it would be predicted at the baseline or leftmost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blue shaded area indicates level of confidence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aa97a694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aa97a694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aa97a694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aa97a694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bdda83ae3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bdda83ae3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557a65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557a65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bdda83ae3_0_6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bdda83ae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dda83ae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dda83ae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557a65a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557a65a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PMI Case Study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280000" y="4135901"/>
            <a:ext cx="20034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Kamaldeep Singh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5" y="1198475"/>
            <a:ext cx="6483343" cy="35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Detection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51500" y="911800"/>
            <a:ext cx="65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Latitude was quite high - so we keep latitude under 38 and removed 8 rows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864600"/>
            <a:ext cx="3790825" cy="27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50" y="2856200"/>
            <a:ext cx="3664950" cy="12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1" y="284463"/>
            <a:ext cx="6160976" cy="45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Q1 - Carbon Reduction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Reduction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51500" y="911800"/>
            <a:ext cx="86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Taxicab fleet is changing at the rate of 15% per month (from combustion engine-powered vehicles to electric vehicles).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verage passenger vehicle emits about 404 grams of CO2 per mile.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487625" y="2159575"/>
            <a:ext cx="370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Calculate Lag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Haversine Distance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Estimation based on average emission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 compounded month on month reduction at 15%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Compute yearly reduction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825" y="1895500"/>
            <a:ext cx="4647775" cy="274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Q2 - Problem Formulation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as a Machine Learning problem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04725" y="795200"/>
            <a:ext cx="8309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a predictor for taxi drivers, predicting the next place a passenger will hail a cab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Predict the longitude and latitude given past longitude and latitude with multivariate time series model like vector autoregressive models (VAR)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Roboto"/>
              <a:buChar char="-"/>
            </a:pPr>
            <a:r>
              <a:rPr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Possible cons are if this is a vehicle routing problem you won’t be looking at a point that’s too far from distance perspective even if the demand for passengers is high there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There could be perhaps other better indicators that affect the demand for a taxi like time of the day, day of the week/month which explored during the feature engineering phase showed promising. Thus we proceed with a Classification approach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whereby we use time factors to train the model to predict occupancy and then generate test sets from the given location of a taxi to predict where should the next place be where a passenger is likely to hail a cab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as a Machine Learning problem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04725" y="795200"/>
            <a:ext cx="83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1381675"/>
            <a:ext cx="6989100" cy="2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487650" y="888325"/>
            <a:ext cx="6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Time scale is too granular for occupancy  so Regression is likely to be noisier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r>
              <a:rPr lang="en"/>
              <a:t>/ Methodology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39750" y="1031050"/>
            <a:ext cx="6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39750" y="1804325"/>
            <a:ext cx="9021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1839550" y="1804325"/>
            <a:ext cx="1083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cxnSp>
        <p:nvCxnSpPr>
          <p:cNvPr id="205" name="Google Shape;205;p30"/>
          <p:cNvCxnSpPr>
            <a:stCxn id="203" idx="3"/>
            <a:endCxn id="204" idx="1"/>
          </p:cNvCxnSpPr>
          <p:nvPr/>
        </p:nvCxnSpPr>
        <p:spPr>
          <a:xfrm>
            <a:off x="1241850" y="2108225"/>
            <a:ext cx="5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0"/>
          <p:cNvSpPr/>
          <p:nvPr/>
        </p:nvSpPr>
        <p:spPr>
          <a:xfrm>
            <a:off x="3503325" y="1804325"/>
            <a:ext cx="1137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5088113" y="1804325"/>
            <a:ext cx="10074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cxnSp>
        <p:nvCxnSpPr>
          <p:cNvPr id="208" name="Google Shape;208;p30"/>
          <p:cNvCxnSpPr>
            <a:stCxn id="206" idx="3"/>
            <a:endCxn id="207" idx="1"/>
          </p:cNvCxnSpPr>
          <p:nvPr/>
        </p:nvCxnSpPr>
        <p:spPr>
          <a:xfrm>
            <a:off x="4640925" y="210822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0"/>
          <p:cNvSpPr/>
          <p:nvPr/>
        </p:nvSpPr>
        <p:spPr>
          <a:xfrm>
            <a:off x="6542725" y="1807500"/>
            <a:ext cx="10836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cxnSp>
        <p:nvCxnSpPr>
          <p:cNvPr id="210" name="Google Shape;210;p30"/>
          <p:cNvCxnSpPr>
            <a:stCxn id="207" idx="3"/>
            <a:endCxn id="209" idx="1"/>
          </p:cNvCxnSpPr>
          <p:nvPr/>
        </p:nvCxnSpPr>
        <p:spPr>
          <a:xfrm>
            <a:off x="6095513" y="2108225"/>
            <a:ext cx="447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0"/>
          <p:cNvCxnSpPr>
            <a:stCxn id="204" idx="3"/>
            <a:endCxn id="206" idx="1"/>
          </p:cNvCxnSpPr>
          <p:nvPr/>
        </p:nvCxnSpPr>
        <p:spPr>
          <a:xfrm>
            <a:off x="2923150" y="2108225"/>
            <a:ext cx="5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0"/>
          <p:cNvSpPr/>
          <p:nvPr/>
        </p:nvSpPr>
        <p:spPr>
          <a:xfrm>
            <a:off x="7889700" y="1804325"/>
            <a:ext cx="1286700" cy="60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(SHAP)</a:t>
            </a:r>
            <a:endParaRPr/>
          </a:p>
        </p:txBody>
      </p:sp>
      <p:cxnSp>
        <p:nvCxnSpPr>
          <p:cNvPr id="213" name="Google Shape;213;p30"/>
          <p:cNvCxnSpPr>
            <a:stCxn id="209" idx="3"/>
            <a:endCxn id="212" idx="1"/>
          </p:cNvCxnSpPr>
          <p:nvPr/>
        </p:nvCxnSpPr>
        <p:spPr>
          <a:xfrm flipH="1" rot="10800000">
            <a:off x="7626325" y="2108100"/>
            <a:ext cx="263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306075" y="1029200"/>
            <a:ext cx="830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encoding required - All data is numerical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Convert timestamp to datetime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Outlier detection was basic but can be improved by InterQuartile Ranges (Tukey’s)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187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98350" y="984175"/>
            <a:ext cx="619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Introduction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Exploratory Data Analysts(EDA)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Preprocessing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Q1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Q2 - Problem Formulation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Q2 - Modelling &amp; Results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Q3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 Future Work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06075" y="1029200"/>
            <a:ext cx="8307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Time features: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DayOfWeek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DayOfMonth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HourOfDay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MinuteOfHour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Location features: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Whether location is a hotspot or not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Day of the week 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795200"/>
            <a:ext cx="8307001" cy="430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Day of the week 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725"/>
            <a:ext cx="8839201" cy="309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Occupancy hotspots</a:t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916050"/>
            <a:ext cx="8177375" cy="406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- Occupancy hotspots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" y="1184300"/>
            <a:ext cx="7564775" cy="37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5" y="795200"/>
            <a:ext cx="8424150" cy="43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Q2 - Modelling &amp; 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&amp; Results</a:t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306075" y="878550"/>
            <a:ext cx="76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850"/>
            <a:ext cx="8839200" cy="179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&amp; Results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306075" y="1029200"/>
            <a:ext cx="83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306075" y="878550"/>
            <a:ext cx="762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Models that we consider: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-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XGBoost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 is chosen because it can measure distance between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- Cons - We won’t get probability on the predicted target. </a:t>
            </a:r>
            <a:endParaRPr sz="16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class_weights are applied to the models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050" y="2635600"/>
            <a:ext cx="3587951" cy="2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996200"/>
            <a:ext cx="7911055" cy="35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5123400" y="4672250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*from XGBoost official Documentation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123400" y="4672250"/>
            <a:ext cx="4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955825"/>
            <a:ext cx="4362760" cy="37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the model overfits/underfits</a:t>
            </a:r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50" y="1122450"/>
            <a:ext cx="5340196" cy="35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6033950" y="1511425"/>
            <a:ext cx="28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6118800" y="1521000"/>
            <a:ext cx="18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JUST AN EXAMPLE - not computed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 - Hyperparameter tuning</a:t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269475" y="843575"/>
            <a:ext cx="662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 the optimal parameters for the model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Time consuming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825" y="3341725"/>
            <a:ext cx="5207552" cy="15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351500" y="2694775"/>
            <a:ext cx="159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ax_depth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N_estimators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 - KNN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199275" y="3514950"/>
            <a:ext cx="4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5" y="1040538"/>
            <a:ext cx="5363299" cy="2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424" y="2967850"/>
            <a:ext cx="3189575" cy="199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AUROC curves</a:t>
            </a: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269475" y="8435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5717625" y="1323050"/>
            <a:ext cx="33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is not good at distinguishing b/w classes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1104150"/>
            <a:ext cx="5303625" cy="3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269475" y="843575"/>
            <a:ext cx="8728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Routing logic: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Given a lat long or the current lat long of the taxi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Maximum km - (1-50 km), step = 1km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Bearing/Direction - (0-360 degrees) - 0,  90, 180, 270, 360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Time and location factors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 a set of test data for the model and predict where the passenger is likely to hail a cab from the pre trained model.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269475" y="843575"/>
            <a:ext cx="87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5" y="1508325"/>
            <a:ext cx="4419600" cy="264506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269475" y="859025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75" y="1054841"/>
            <a:ext cx="8839200" cy="31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475" y="2839825"/>
            <a:ext cx="3564725" cy="10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/ </a:t>
            </a:r>
            <a:r>
              <a:rPr lang="en"/>
              <a:t>Future Work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9650" y="1005200"/>
            <a:ext cx="78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Build location features.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269650" y="1005200"/>
            <a:ext cx="7896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Prediction logic with more features and Hyperparameter Tuning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Figure out why model is not well trained using SHAP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Modularize the code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Causality Analysis measuring the relationship between feature and target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Causal Interpretation of Black-Box Models - 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PDP and ALE plots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Verify results with an expert of the domain knowledge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81200" y="972450"/>
            <a:ext cx="61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 flipH="1">
            <a:off x="281200" y="972450"/>
            <a:ext cx="8940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data science challenge, you are provided with a dataset containing mobility traces of ~500 taxi cabs in San Francisco collected over ~30 days. The format of each </a:t>
            </a:r>
            <a:r>
              <a:rPr b="1" lang="en"/>
              <a:t>mobility trace file i</a:t>
            </a:r>
            <a:r>
              <a:rPr lang="en"/>
              <a:t>s the following - each line contains [latitude, longitude, occupancy, time], e.g.: [37.75134 -122.39488 0 1213084687], where latitude and longitude are in decimal degrees, occupancy shows if a cab has a fare (1 = occupied, 0 = free) and time is in UNIX epoch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this data science challenge is twofold: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To calculate the potential for a yearly reduction in CO2 emissions, caused by the taxi cabs roaming without passengers. In your calculation please assume that the taxicab fleet is changing at the rate of 15% per month (from combustion engine-powered vehicles to electric vehicles). Assume also that the average passenger vehicle emits about 404 grams of CO2 per mile.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To build a predictor for taxi drivers, predicting the next place a passenger will hail a cab.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(Bonus question) Identify clusters of taxi cabs that you find being relevant from the taxi cab company point of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598100" y="154309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</a:t>
            </a:r>
            <a:endParaRPr/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718" y="2642150"/>
            <a:ext cx="3646283" cy="25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 Importances</a:t>
            </a:r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88" y="1465000"/>
            <a:ext cx="2760268" cy="35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875" y="1535987"/>
            <a:ext cx="5745748" cy="34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/>
          <p:nvPr/>
        </p:nvSpPr>
        <p:spPr>
          <a:xfrm>
            <a:off x="339775" y="4335025"/>
            <a:ext cx="2589300" cy="1992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269475" y="930000"/>
            <a:ext cx="64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9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 - Summary for all classes</a:t>
            </a:r>
            <a:endParaRPr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600"/>
            <a:ext cx="3725724" cy="40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4"/>
          <p:cNvSpPr txBox="1"/>
          <p:nvPr/>
        </p:nvSpPr>
        <p:spPr>
          <a:xfrm>
            <a:off x="4440525" y="3901550"/>
            <a:ext cx="28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 - decision plots </a:t>
            </a:r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74" y="847550"/>
            <a:ext cx="4868756" cy="42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5"/>
          <p:cNvSpPr txBox="1"/>
          <p:nvPr/>
        </p:nvSpPr>
        <p:spPr>
          <a:xfrm>
            <a:off x="6069100" y="2050375"/>
            <a:ext cx="26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PDP plots</a:t>
            </a:r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5" y="924175"/>
            <a:ext cx="5277500" cy="40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/>
        </p:nvSpPr>
        <p:spPr>
          <a:xfrm>
            <a:off x="5816400" y="1725150"/>
            <a:ext cx="33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Canvas </a:t>
            </a:r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600"/>
            <a:ext cx="5232765" cy="4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10" name="Google Shape;410;p58"/>
          <p:cNvSpPr txBox="1"/>
          <p:nvPr/>
        </p:nvSpPr>
        <p:spPr>
          <a:xfrm>
            <a:off x="304800" y="795200"/>
            <a:ext cx="65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GPS data could be enriched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95400"/>
            <a:ext cx="7381150" cy="21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/>
        </p:nvSpPr>
        <p:spPr>
          <a:xfrm>
            <a:off x="304800" y="3617975"/>
            <a:ext cx="78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Improve Prediction logic with more features and Hyperparameter Tuning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Tidy up code a bit more - break Models notebook into smaller modules.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criteria 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281200" y="972450"/>
            <a:ext cx="8438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Preprocessing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Modeling techniques that you used to build your predictor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metrics and methods used to quantify the performance of your prediction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Coding Practices: 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try and follow coding principles like DNR and PEP-8 guidelines as much as possible.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281200" y="972450"/>
            <a:ext cx="8241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training data consists of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mobility traces of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537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taxi cabs in San Francisco collected over ~30 days making a large dataset.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limit our analysis to ~100 taxi cabs due to infrastructure constraints 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 - 55.29%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 - 44.70%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8100" y="18828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Analysis(EDA)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and sweetviz py packages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51500" y="995900"/>
            <a:ext cx="874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(Don’t reinvent the wheel)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used some external py packages like `pandas-profiling` and `sweetviz` to expedite our Exploratory Data Analysis. They provide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Quantile and descriptive statistics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Feature properties like Cardinality, Missing values and number of Zeros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Interactions: the relationship between two variables in the data frame as scatter plots.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99275" y="18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Pandas-profiling 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69475" y="767375"/>
            <a:ext cx="66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51500" y="9959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118900"/>
            <a:ext cx="6162515" cy="34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